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0" r:id="rId11"/>
    <p:sldId id="274" r:id="rId12"/>
    <p:sldId id="278" r:id="rId13"/>
    <p:sldId id="275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Baskı Devre Kartının Üretilmesi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5936" y="5805264"/>
            <a:ext cx="4896544" cy="7529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Gör. Emre ÖZDEMİRCİ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0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 işlemden sonra çıkmamış yada problemli yollar var ise </a:t>
            </a:r>
            <a:r>
              <a:rPr lang="tr-TR" sz="4400" b="1" i="1" dirty="0" err="1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pertinaks</a:t>
            </a:r>
            <a:r>
              <a:rPr lang="tr-TR" sz="44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44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kalemi ile </a:t>
            </a:r>
            <a:r>
              <a:rPr lang="tr-TR" sz="44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düzeltilmelidir.</a:t>
            </a:r>
            <a:endParaRPr lang="tr-TR" sz="4400" b="1" i="1" dirty="0" smtClean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tr-TR" sz="4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tr-TR" sz="4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Kontrol !!!</a:t>
            </a:r>
            <a:endParaRPr lang="tr-TR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9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5- Bakır plaketin eritilmesi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Bakır plaketin eritilmesi için asit çözeltisi hazırlanır.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 ölçek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Perhidrol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(Hidrojen Per Oksit)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2-3 ölçek Tuz Ruhu (Hidroklorik Asit)</a:t>
            </a:r>
          </a:p>
          <a:p>
            <a:pPr marL="0" indent="0">
              <a:buNone/>
            </a:pPr>
            <a:r>
              <a:rPr lang="tr-TR" u="sng" dirty="0" smtClean="0"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Çözeltinin etkisinin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fazla olduğu durumlar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 1 ölçek su ilave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edilebilir.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img.webme.com/pic/o/ogrenci-projeleri/pcb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54" y="3738950"/>
            <a:ext cx="4786346" cy="3160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6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 işlemden </a:t>
            </a:r>
            <a:r>
              <a:rPr lang="tr-TR" sz="44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sırasında çıkan gazların hepsi zehirli niteliktedir. </a:t>
            </a:r>
          </a:p>
          <a:p>
            <a:pPr marL="0" indent="0" algn="ctr">
              <a:buNone/>
            </a:pPr>
            <a:endParaRPr lang="tr-TR" sz="4400" b="1" i="1" dirty="0">
              <a:solidFill>
                <a:schemeClr val="accent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4800" b="1" i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Solumayınız!!! </a:t>
            </a:r>
            <a:endParaRPr lang="tr-TR" sz="4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tr-TR" sz="4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Dikkat !!!</a:t>
            </a:r>
            <a:endParaRPr lang="tr-TR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2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Eritme işleminin tamamlanması ile plaket yıkanır. </a:t>
            </a:r>
          </a:p>
          <a:p>
            <a:pPr algn="ctr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Tiner veya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aseton ile üzerindeki toneri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çıkarılır.</a:t>
            </a:r>
          </a:p>
          <a:p>
            <a:pPr algn="ctr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Bakır yolların sağlamlığı kontrol edilir.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5- Bakır plaketin eritilmesi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123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marL="0" indent="0"/>
            <a:r>
              <a:rPr lang="tr-TR" dirty="0">
                <a:latin typeface="Times New Roman" pitchFamily="18" charset="0"/>
                <a:cs typeface="Times New Roman" pitchFamily="18" charset="0"/>
              </a:rPr>
              <a:t>6- Bakır plaketin delinmesi</a:t>
            </a:r>
          </a:p>
        </p:txBody>
      </p:sp>
      <p:pic>
        <p:nvPicPr>
          <p:cNvPr id="7" name="6 Resim" descr="mqdefault.jpg"/>
          <p:cNvPicPr>
            <a:picLocks noChangeAspect="1"/>
          </p:cNvPicPr>
          <p:nvPr/>
        </p:nvPicPr>
        <p:blipFill rotWithShape="1">
          <a:blip r:embed="rId2"/>
          <a:srcRect l="37223" r="18789"/>
          <a:stretch/>
        </p:blipFill>
        <p:spPr>
          <a:xfrm>
            <a:off x="5602514" y="1152047"/>
            <a:ext cx="3541486" cy="571501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1520" y="1412776"/>
            <a:ext cx="51845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Sütun matkap veya El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mandreni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kullanılır.</a:t>
            </a:r>
          </a:p>
          <a:p>
            <a:pPr algn="just"/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Eleman ayak çapına uygun matkap ucu kullanılmalıdır.</a:t>
            </a:r>
          </a:p>
          <a:p>
            <a:pPr algn="just"/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Delme işlemi için kesinlikle baskı </a:t>
            </a:r>
            <a:r>
              <a:rPr lang="tr-TR" sz="2800" u="sng" dirty="0" smtClean="0">
                <a:latin typeface="Times New Roman" pitchFamily="18" charset="0"/>
                <a:cs typeface="Times New Roman" pitchFamily="18" charset="0"/>
              </a:rPr>
              <a:t>uygulanmamalıdır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Koruyucu Gözlük Kullanılmalıdır!!!</a:t>
            </a:r>
            <a:endParaRPr lang="tr-TR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marL="0" indent="0"/>
            <a:r>
              <a:rPr lang="tr-TR" dirty="0">
                <a:latin typeface="Times New Roman" pitchFamily="18" charset="0"/>
                <a:cs typeface="Times New Roman" pitchFamily="18" charset="0"/>
              </a:rPr>
              <a:t>7- Devre malzemelerinin montaj işlemi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lm4780-pcb-yan.jpg"/>
          <p:cNvPicPr>
            <a:picLocks noChangeAspect="1"/>
          </p:cNvPicPr>
          <p:nvPr/>
        </p:nvPicPr>
        <p:blipFill rotWithShape="1">
          <a:blip r:embed="rId2"/>
          <a:srcRect l="27250" r="24920" b="6617"/>
          <a:stretch/>
        </p:blipFill>
        <p:spPr>
          <a:xfrm>
            <a:off x="4716016" y="928670"/>
            <a:ext cx="4715221" cy="592933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1520" y="1772816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1- Eleman paketlerinin uygunluğu kontrol edilir.</a:t>
            </a:r>
          </a:p>
          <a:p>
            <a:pPr algn="just"/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2- Montaj işlemi en küçük ve merkezdeki elemandan büyük ve dış kenarda bulunan elemana doğru sıralayarak yapılır.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>
              <a:buNone/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Dinlediğiniz için Teşekkürler…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r">
              <a:buNone/>
            </a:pPr>
            <a:endParaRPr lang="tr-TR" dirty="0" smtClean="0"/>
          </a:p>
          <a:p>
            <a:pPr algn="r">
              <a:buNone/>
            </a:pPr>
            <a:endParaRPr lang="tr-TR" dirty="0" smtClean="0"/>
          </a:p>
          <a:p>
            <a:pPr algn="r">
              <a:buNone/>
            </a:pPr>
            <a:endParaRPr lang="tr-TR" dirty="0" smtClean="0"/>
          </a:p>
          <a:p>
            <a:pPr algn="r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Öğr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Gör. Emre ÖZDEMİRCİ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3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Baskı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devre plaketinin hazırlanması</a:t>
            </a:r>
          </a:p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a. Doğrudan uygulama metodu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Foto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rezist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metodu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Serigrafi metodu</a:t>
            </a:r>
          </a:p>
          <a:p>
            <a:endParaRPr lang="tr-TR" b="1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Baskı Devre Teknikleri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Baskı devre kartının üretim aşamaları;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1- Devrenin çiziminin gerçekleştirilmesi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2- Devre ebatlarının belirlenmesi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3- Ebatlara uygun bakır plaketin kesilmesi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4- Devre şeklinin bakır plaket üzerine ütülenmesi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5- Bakır plaketin eritilmesi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Bakır plaketin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delinmesi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7- Devre malzemelerinin montaj işlemi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2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1- Devrenin çiziminin gerçekleştirilmesi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tr-TR" dirty="0" smtClean="0"/>
              <a:t>El yordamı ile (</a:t>
            </a:r>
            <a:r>
              <a:rPr lang="tr-TR" dirty="0" err="1" smtClean="0"/>
              <a:t>Pertinaks</a:t>
            </a:r>
            <a:r>
              <a:rPr lang="tr-TR" dirty="0" smtClean="0"/>
              <a:t> kalemi), </a:t>
            </a:r>
          </a:p>
          <a:p>
            <a:r>
              <a:rPr lang="tr-TR" dirty="0" smtClean="0"/>
              <a:t>Çizim şablonları ile (yapışkan şablon),</a:t>
            </a:r>
          </a:p>
          <a:p>
            <a:r>
              <a:rPr lang="tr-TR" dirty="0" smtClean="0"/>
              <a:t>Bilgisayar programları ile (</a:t>
            </a:r>
            <a:r>
              <a:rPr lang="tr-TR" dirty="0" err="1" smtClean="0"/>
              <a:t>Proteus</a:t>
            </a:r>
            <a:r>
              <a:rPr lang="tr-TR" dirty="0" smtClean="0"/>
              <a:t>, </a:t>
            </a:r>
            <a:r>
              <a:rPr lang="tr-TR" dirty="0" err="1" smtClean="0"/>
              <a:t>Eagle</a:t>
            </a:r>
            <a:r>
              <a:rPr lang="tr-TR" dirty="0" smtClean="0"/>
              <a:t> vb.)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60161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2- Devre ebatlarının belirlenmesi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Cetvel veya program özellikleri kullanılarak ebatlar belirlenebilir.</a:t>
            </a:r>
          </a:p>
          <a:p>
            <a:pPr marL="0" indent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380312" cy="348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3- Ebatlara uygun bakır plaketin kesilmesi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Ebatları belirlenen devre için, </a:t>
            </a:r>
          </a:p>
          <a:p>
            <a:r>
              <a:rPr lang="tr-TR" dirty="0" smtClean="0"/>
              <a:t>Maket bıçağı,</a:t>
            </a:r>
          </a:p>
          <a:p>
            <a:r>
              <a:rPr lang="tr-TR" dirty="0" err="1" smtClean="0"/>
              <a:t>Giotin</a:t>
            </a:r>
            <a:r>
              <a:rPr lang="tr-TR" dirty="0" smtClean="0"/>
              <a:t>,</a:t>
            </a:r>
          </a:p>
          <a:p>
            <a:r>
              <a:rPr lang="tr-TR" dirty="0" smtClean="0"/>
              <a:t>Kesme taşı</a:t>
            </a:r>
          </a:p>
          <a:p>
            <a:pPr marL="0" indent="0">
              <a:buNone/>
            </a:pPr>
            <a:r>
              <a:rPr lang="tr-TR" dirty="0" smtClean="0"/>
              <a:t> gibi ekipmanlar kullanılarak düzgün bir bakır plaket kesilir.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80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4- Devre şeklinin bakır plaket üzerine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ütülenmesi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Çizimi gerçekleştirilen devrenin, ütüleme işlemi için çıktısı alınır.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Yağlı kağıt !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Lazer yazıcı!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.webme.com/pic/o/ogrenci-projeleri/pcb_1.jpg"/>
          <p:cNvPicPr>
            <a:picLocks noChangeAspect="1" noChangeArrowheads="1"/>
          </p:cNvPicPr>
          <p:nvPr/>
        </p:nvPicPr>
        <p:blipFill rotWithShape="1">
          <a:blip r:embed="rId2"/>
          <a:srcRect l="5161" t="9018" r="18016" b="6918"/>
          <a:stretch/>
        </p:blipFill>
        <p:spPr bwMode="auto">
          <a:xfrm>
            <a:off x="5076056" y="2873988"/>
            <a:ext cx="3384376" cy="3126245"/>
          </a:xfrm>
          <a:prstGeom prst="rect">
            <a:avLst/>
          </a:prstGeom>
          <a:noFill/>
        </p:spPr>
      </p:pic>
      <p:pic>
        <p:nvPicPr>
          <p:cNvPr id="5" name="Picture 3" descr="http://img.webme.com/pic/o/ogrenci-projeleri/pcb_2.jpg"/>
          <p:cNvPicPr>
            <a:picLocks noChangeAspect="1" noChangeArrowheads="1"/>
          </p:cNvPicPr>
          <p:nvPr/>
        </p:nvPicPr>
        <p:blipFill rotWithShape="1">
          <a:blip r:embed="rId3"/>
          <a:srcRect l="59711" r="7623" b="18605"/>
          <a:stretch/>
        </p:blipFill>
        <p:spPr bwMode="auto">
          <a:xfrm rot="16200000">
            <a:off x="1339652" y="3637012"/>
            <a:ext cx="182880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6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Ütüleme işlemi öncesinde bakır plaket yüzeyi her türlü kir, ter, oksit ve parmak izinden arındırılmalıdır.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Ütüyü yüksek sıcaklığa getirin.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Yaklaşık 5 dakika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ütülemeniz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yeterlidir.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Ütülerken köşelere iyice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bastırılmalıdır.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4- Devre şeklinin bakır plaket üzerine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ütülenmesi</a:t>
            </a:r>
            <a:endParaRPr lang="tr-TR" dirty="0"/>
          </a:p>
        </p:txBody>
      </p:sp>
      <p:pic>
        <p:nvPicPr>
          <p:cNvPr id="5" name="Picture 5" descr="http://img.webme.com/pic/o/ogrenci-projeleri/pcb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852936"/>
            <a:ext cx="316835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5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Ütülemeyi tamamladıktan sonra 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plaket </a:t>
            </a:r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ılık 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suda bir </a:t>
            </a:r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süre 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bekletilir. </a:t>
            </a:r>
            <a:endParaRPr lang="tr-TR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Ardından 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yüzeydeki kağıt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yavaşça kaldırın. </a:t>
            </a:r>
          </a:p>
          <a:p>
            <a:endParaRPr lang="tr-TR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Kalan kağıt parçaları 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olursa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 ile </a:t>
            </a:r>
            <a:r>
              <a:rPr lang="tr-TR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ovuşturarak 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temizlenir.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4- Devre şeklinin bakır plaket üzerine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ütülenmesi</a:t>
            </a:r>
            <a:endParaRPr lang="tr-TR" dirty="0"/>
          </a:p>
        </p:txBody>
      </p:sp>
      <p:pic>
        <p:nvPicPr>
          <p:cNvPr id="5" name="Picture 6" descr="http://img.webme.com/pic/o/ogrenci-projeleri/pcb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988840"/>
            <a:ext cx="3524274" cy="2643206"/>
          </a:xfrm>
          <a:prstGeom prst="rect">
            <a:avLst/>
          </a:prstGeom>
          <a:noFill/>
        </p:spPr>
      </p:pic>
      <p:pic>
        <p:nvPicPr>
          <p:cNvPr id="6" name="Picture 7" descr="http://img.webme.com/pic/o/ogrenci-projeleri/pcb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180" y="4632046"/>
            <a:ext cx="3536062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4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390</Words>
  <Application>Microsoft Office PowerPoint</Application>
  <PresentationFormat>Ekran Gösterisi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Baskı Devre Kartının Üretilmesi</vt:lpstr>
      <vt:lpstr>Baskı Devre Teknikleri</vt:lpstr>
      <vt:lpstr>Baskı devre kartının üretim aşamaları;</vt:lpstr>
      <vt:lpstr>1- Devrenin çiziminin gerçekleştirilmesi </vt:lpstr>
      <vt:lpstr>2- Devre ebatlarının belirlenmesi </vt:lpstr>
      <vt:lpstr>3- Ebatlara uygun bakır plaketin kesilmesi </vt:lpstr>
      <vt:lpstr>4- Devre şeklinin bakır plaket üzerine ütülenmesi</vt:lpstr>
      <vt:lpstr>4- Devre şeklinin bakır plaket üzerine ütülenmesi</vt:lpstr>
      <vt:lpstr>4- Devre şeklinin bakır plaket üzerine ütülenmesi</vt:lpstr>
      <vt:lpstr>Kontrol !!!</vt:lpstr>
      <vt:lpstr>5- Bakır plaketin eritilmesi </vt:lpstr>
      <vt:lpstr>Dikkat !!!</vt:lpstr>
      <vt:lpstr>5- Bakır plaketin eritilmesi </vt:lpstr>
      <vt:lpstr>6- Bakır plaketin delinmesi</vt:lpstr>
      <vt:lpstr>7- Devre malzemelerinin montaj işlemi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Baskı Devre Kartının Üretilmesi</dc:title>
  <dc:creator>User</dc:creator>
  <cp:lastModifiedBy>User</cp:lastModifiedBy>
  <cp:revision>6</cp:revision>
  <dcterms:created xsi:type="dcterms:W3CDTF">2017-11-16T05:56:20Z</dcterms:created>
  <dcterms:modified xsi:type="dcterms:W3CDTF">2017-11-16T07:24:15Z</dcterms:modified>
</cp:coreProperties>
</file>